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4a22aefa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4a22aefa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a22aefaf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a22aefaf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a22aefaf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4a22aefaf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4a22aefaf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4a22aefaf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f39c7d7a6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4f39c7d7a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imc.tuat.ac.jp/info-system0/campusnet/index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imc.tuat.ac.jp/info-system0/campusnet/index.html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www.imc.tuat.ac.jp/info-system0/campusnet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0468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【</a:t>
            </a:r>
            <a:r>
              <a:rPr lang="ja"/>
              <a:t>学内Wi-Fiについて】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572006" y="3847612"/>
            <a:ext cx="4279500" cy="1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第2号決議案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発表者：</a:t>
            </a:r>
            <a:r>
              <a:rPr lang="ja" sz="1800">
                <a:solidFill>
                  <a:srgbClr val="595959"/>
                </a:solidFill>
              </a:rPr>
              <a:t>藤井駿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br>
              <a:rPr b="1" lang="ja" sz="2400">
                <a:solidFill>
                  <a:srgbClr val="000000"/>
                </a:solidFill>
              </a:rPr>
            </a:br>
            <a:endParaRPr b="1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912400" y="406850"/>
            <a:ext cx="33192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400"/>
              <a:t>アンケート結果</a:t>
            </a:r>
            <a:endParaRPr sz="3400"/>
          </a:p>
        </p:txBody>
      </p:sp>
      <p:pic>
        <p:nvPicPr>
          <p:cNvPr id="61" name="Google Shape;61;p14" title="学内Wi-Fiについて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1525" y="1233275"/>
            <a:ext cx="6129258" cy="378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420"/>
              <a:t>学生の意見</a:t>
            </a:r>
            <a:endParaRPr sz="342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527450"/>
            <a:ext cx="7666500" cy="20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大学内でWi-Fiがつながらない場所が存在する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Wi-Fiが重くて生協のアプリなどが開けない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大人数で使うとWi-Fiがダウンしてしまう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校舎外でもつながらない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授業のズームがカクカクになってしまう</a:t>
            </a:r>
            <a:endParaRPr sz="22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420"/>
              <a:t>現状</a:t>
            </a:r>
            <a:endParaRPr sz="342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8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生協の売店や食堂、音楽サークル棟、図書館の地下などでWi-Fiがつながりにくい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生協や食堂でWi-Fiが弱いため、生協アプリの提示に時間がかかることがある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大人数の使用でWi-Fiが弱くなることがある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生協前の広場や食堂ではWi-Fiだけでなく、電波も通らず、スマホやパソコンが使えないことがある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ja" sz="2200"/>
              <a:t>学内インターネットの利用可能エリアは下のリンクから確認できる</a:t>
            </a:r>
            <a:br>
              <a:rPr lang="ja" sz="2200"/>
            </a:br>
            <a:r>
              <a:rPr lang="ja" sz="2200" u="sng">
                <a:solidFill>
                  <a:schemeClr val="hlink"/>
                </a:solidFill>
                <a:hlinkClick r:id="rId3"/>
              </a:rPr>
              <a:t>https://www.imc.tuat.ac.jp/info-system0/campusnet/index.html</a:t>
            </a:r>
            <a:endParaRPr sz="22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420"/>
              <a:t>提案</a:t>
            </a:r>
            <a:endParaRPr sz="3420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377325"/>
            <a:ext cx="8286300" cy="30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ja" sz="2500"/>
              <a:t>Wi-Fiの繋がりにくい、生協の売店や食堂などに新たに設置(生協アプリの使用のために必須)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ja" sz="2500"/>
              <a:t>Wi-Fiそのもののアンテナの強化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ja" sz="2500"/>
              <a:t>電波が通らないところに対する新たな対策</a:t>
            </a:r>
            <a:br>
              <a:rPr lang="ja" sz="2500"/>
            </a:b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ja" sz="2200"/>
              <a:t>Wi-Fi</a:t>
            </a:r>
            <a:r>
              <a:rPr lang="ja" sz="2200"/>
              <a:t>利用可能エリアの確認</a:t>
            </a:r>
            <a:br>
              <a:rPr lang="ja" sz="2200"/>
            </a:br>
            <a:r>
              <a:rPr lang="ja" sz="2200" u="sng">
                <a:solidFill>
                  <a:schemeClr val="hlink"/>
                </a:solidFill>
                <a:hlinkClick r:id="rId3"/>
              </a:rPr>
              <a:t>https://www.imc.tuat.ac.jp/info-system0/campusnet/index.html</a:t>
            </a: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Wi-Fi利用可能エリアの確認方法</a:t>
            </a:r>
            <a:endParaRPr/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200" cy="370404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Google Shape;86;p18"/>
          <p:cNvCxnSpPr/>
          <p:nvPr/>
        </p:nvCxnSpPr>
        <p:spPr>
          <a:xfrm>
            <a:off x="936523" y="2441526"/>
            <a:ext cx="16590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8"/>
          <p:cNvSpPr txBox="1"/>
          <p:nvPr/>
        </p:nvSpPr>
        <p:spPr>
          <a:xfrm>
            <a:off x="1289700" y="913650"/>
            <a:ext cx="6564600" cy="461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ja" sz="18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https://www.imc.tuat.ac.jp/info-system0/campusnet/index.html</a:t>
            </a:r>
            <a:endParaRPr sz="2100">
              <a:solidFill>
                <a:schemeClr val="dk2"/>
              </a:solidFill>
            </a:endParaRPr>
          </a:p>
        </p:txBody>
      </p:sp>
      <p:sp>
        <p:nvSpPr>
          <p:cNvPr id="88" name="Google Shape;88;p18"/>
          <p:cNvSpPr/>
          <p:nvPr/>
        </p:nvSpPr>
        <p:spPr>
          <a:xfrm>
            <a:off x="3263575" y="1719725"/>
            <a:ext cx="2425200" cy="721800"/>
          </a:xfrm>
          <a:prstGeom prst="wedgeEllipseCallout">
            <a:avLst>
              <a:gd fmla="val -73721" name="adj1"/>
              <a:gd fmla="val 45643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上記リンクを開いて下線のところから確認可能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